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32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-2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34B28-0886-4FD7-BD44-F67BD2D17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56842E-280F-4303-A1BD-0403FC3D1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FCB7D-C701-4B27-BB08-DA8AA2E5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741C1-1F39-4803-A5D9-35A27FA5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96063-7CEC-4D50-BEB5-BD422879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8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F341C-1B60-4231-9632-1E77632C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69E12-C91B-4F6C-A85E-3F98753E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0BB6F-3948-4E1B-B310-59A876DD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AFBB2-C68A-4854-BE68-BB501B46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79CD3-7F12-462A-B4E0-4481782B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6EC531-480F-4A03-AC4E-33AB79F12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78642D-C44E-402D-B39A-8267C4A42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FE3CD-E6AC-45C0-BD8E-9F257688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47616-B38F-4F6D-882E-740A0E64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BDDEB-662F-49C4-911B-21254071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6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4A474-BC50-408F-8E99-EDD21046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9DFC4-21B3-4739-9D39-C385B28F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862CF-CE55-40DE-BFD9-8FA8DCE4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65AAA-0C2D-4447-B437-CBB20B03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9C079-AD45-4114-BA2C-BE4A606E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9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5E00A-7335-4FE4-AF33-45D04B1D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C7FB5-0802-4C2D-9966-0D5307F1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D372F-BF0B-485E-94B5-A5DADBA7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C5F4B-4A2E-4FAC-A3BB-0BE0B77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BDC5F-3B8D-4721-A9AA-9233D32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4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79F37-2CBE-4714-9AB0-6190BA80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AAB7C-FC09-4B75-A431-E4EA8F2FA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7D40B8-503E-457A-BF55-B6557BC31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B6C093-E258-4B4E-804A-78D94B0F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78EB72-9448-424A-B211-E1A4E311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96974C-E75A-433C-BA9C-C6A254B8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8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EC35-E995-44A1-9C32-E8777153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13580-DD28-46B4-BDC2-0565251D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6FFE7-C074-4438-AAA3-176EE417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69EFE6-F1C2-4AA4-8558-D46261D06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3779BA-1A1E-4DF2-AEDF-551C272D0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1D8104-BE53-4FB7-9563-417DF7E9C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95B2D0-CBCA-483A-81F8-44AB9008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2B51FC-C986-4D92-9754-DF1FF176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1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DF0D6-1643-4A1E-96DB-D0152884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6CE53C-DE16-48F5-822A-52121AC3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A78356-D8D6-4635-ADEA-BBF473D4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5AC57-8101-4FB6-AD17-833210DA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6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4FD204-349F-4448-8D4A-BE4B78F9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129F0-A55D-487F-8671-24FC5635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48B7C-CEA1-407A-9D42-E1F54C0B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6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C419E-403B-4FA8-B776-CD181094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BD393-DA57-4A56-8734-EC1F1A67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AEFCB4-E28C-4327-8FF0-2313EE18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3A0C9-DFE1-4BDE-BBB6-90408751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1B070-9F76-41B9-90C2-A9255600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D90CD-0356-41A6-A61E-3B55C3DD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6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E7F87-B82D-4B15-8A28-F29EFCD1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1DC923-6F3F-4A05-B251-2C538A987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242A1-9D3D-42F7-BA32-80E7F29DD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B78CE-4232-4F45-8747-9ED284DE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49BCB-759D-4DB4-9AC3-6C692342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4C107-A3A4-43D2-A844-B226DAB4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74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40FCE8-B439-4FDE-A13C-5FF7890C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F3A09-A03B-4907-A510-BFBF199C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47BDF-2100-4E12-B9A4-765C839D9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F9BA-C910-4C91-9DEF-4D3213666394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458CC3-C54B-4964-9D89-A12038852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869E8-AC0D-44F8-924E-EA5ACB7A3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3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739D4E-A280-4756-A36D-EBB0E7E4A6AD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950249" cy="3712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5A78C5-6FF7-4131-B2F1-A5D49DB8A386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788669" cy="359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CA705B61-3458-4FB0-8DC2-4A771D1D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74" y="2221965"/>
            <a:ext cx="1905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6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>
            <a:extLst>
              <a:ext uri="{FF2B5EF4-FFF2-40B4-BE49-F238E27FC236}">
                <a16:creationId xmlns:a16="http://schemas.microsoft.com/office/drawing/2014/main" id="{1178035B-EEF4-4529-A4FB-30D70ED1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관련 이미지">
            <a:extLst>
              <a:ext uri="{FF2B5EF4-FFF2-40B4-BE49-F238E27FC236}">
                <a16:creationId xmlns:a16="http://schemas.microsoft.com/office/drawing/2014/main" id="{426C7424-B1B8-4127-AF2D-34F01D43D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관련 이미지">
            <a:extLst>
              <a:ext uri="{FF2B5EF4-FFF2-40B4-BE49-F238E27FC236}">
                <a16:creationId xmlns:a16="http://schemas.microsoft.com/office/drawing/2014/main" id="{2918AC5F-21BF-48E0-99E0-01221448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관련 이미지">
            <a:extLst>
              <a:ext uri="{FF2B5EF4-FFF2-40B4-BE49-F238E27FC236}">
                <a16:creationId xmlns:a16="http://schemas.microsoft.com/office/drawing/2014/main" id="{FCDD2DEF-DDEC-48FC-BA5C-DA01E8994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8344C74B-52B3-4768-B2A9-E32E5834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관련 이미지">
            <a:extLst>
              <a:ext uri="{FF2B5EF4-FFF2-40B4-BE49-F238E27FC236}">
                <a16:creationId xmlns:a16="http://schemas.microsoft.com/office/drawing/2014/main" id="{5FE0F9F0-E9AC-4152-A345-4DB39AB8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2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관련 이미지">
            <a:extLst>
              <a:ext uri="{FF2B5EF4-FFF2-40B4-BE49-F238E27FC236}">
                <a16:creationId xmlns:a16="http://schemas.microsoft.com/office/drawing/2014/main" id="{B0B8FDE5-E0CD-4CAE-B1C9-1E8F46EF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31BE8F89-71CA-4F12-BC84-4C09C404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brushSize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CF9B6269-E9B8-4B69-A9B1-7A069F20F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58016E8-7EFB-4088-A550-66FC72A42484}"/>
              </a:ext>
            </a:extLst>
          </p:cNvPr>
          <p:cNvGrpSpPr/>
          <p:nvPr/>
        </p:nvGrpSpPr>
        <p:grpSpPr>
          <a:xfrm>
            <a:off x="-5821307" y="3003132"/>
            <a:ext cx="9977650" cy="6651767"/>
            <a:chOff x="1661651" y="4161164"/>
            <a:chExt cx="16541331" cy="11027554"/>
          </a:xfrm>
        </p:grpSpPr>
        <p:pic>
          <p:nvPicPr>
            <p:cNvPr id="36" name="Picture 2" descr="관련 이미지">
              <a:extLst>
                <a:ext uri="{FF2B5EF4-FFF2-40B4-BE49-F238E27FC236}">
                  <a16:creationId xmlns:a16="http://schemas.microsoft.com/office/drawing/2014/main" id="{23912747-3219-4D3F-AA4D-61318B19A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관련 이미지">
              <a:extLst>
                <a:ext uri="{FF2B5EF4-FFF2-40B4-BE49-F238E27FC236}">
                  <a16:creationId xmlns:a16="http://schemas.microsoft.com/office/drawing/2014/main" id="{C3A8C1EA-814B-494B-AB1E-77EFEF8E1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관련 이미지">
              <a:extLst>
                <a:ext uri="{FF2B5EF4-FFF2-40B4-BE49-F238E27FC236}">
                  <a16:creationId xmlns:a16="http://schemas.microsoft.com/office/drawing/2014/main" id="{61425B2A-646D-4A6D-BEF3-3B20D0B60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관련 이미지">
              <a:extLst>
                <a:ext uri="{FF2B5EF4-FFF2-40B4-BE49-F238E27FC236}">
                  <a16:creationId xmlns:a16="http://schemas.microsoft.com/office/drawing/2014/main" id="{EB80DEC2-6E24-4483-983C-2E5EB1AA4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관련 이미지">
              <a:extLst>
                <a:ext uri="{FF2B5EF4-FFF2-40B4-BE49-F238E27FC236}">
                  <a16:creationId xmlns:a16="http://schemas.microsoft.com/office/drawing/2014/main" id="{DD419FDC-D802-46FA-A5A8-7D5743A3D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관련 이미지">
              <a:extLst>
                <a:ext uri="{FF2B5EF4-FFF2-40B4-BE49-F238E27FC236}">
                  <a16:creationId xmlns:a16="http://schemas.microsoft.com/office/drawing/2014/main" id="{41D6BC05-3FAB-47C0-BE95-BC6665740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FA9D1D-A095-4FD1-A0B3-2FFC9BFC5DED}"/>
              </a:ext>
            </a:extLst>
          </p:cNvPr>
          <p:cNvGrpSpPr/>
          <p:nvPr/>
        </p:nvGrpSpPr>
        <p:grpSpPr>
          <a:xfrm>
            <a:off x="4156343" y="3003132"/>
            <a:ext cx="9977650" cy="6651767"/>
            <a:chOff x="1661651" y="4161164"/>
            <a:chExt cx="16541331" cy="11027554"/>
          </a:xfrm>
        </p:grpSpPr>
        <p:pic>
          <p:nvPicPr>
            <p:cNvPr id="55" name="Picture 2" descr="관련 이미지">
              <a:extLst>
                <a:ext uri="{FF2B5EF4-FFF2-40B4-BE49-F238E27FC236}">
                  <a16:creationId xmlns:a16="http://schemas.microsoft.com/office/drawing/2014/main" id="{A8218376-C88B-408D-8B40-C8B1826490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관련 이미지">
              <a:extLst>
                <a:ext uri="{FF2B5EF4-FFF2-40B4-BE49-F238E27FC236}">
                  <a16:creationId xmlns:a16="http://schemas.microsoft.com/office/drawing/2014/main" id="{1B37AC4F-ADA8-4C8E-B1CB-E78AB03FD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관련 이미지">
              <a:extLst>
                <a:ext uri="{FF2B5EF4-FFF2-40B4-BE49-F238E27FC236}">
                  <a16:creationId xmlns:a16="http://schemas.microsoft.com/office/drawing/2014/main" id="{01406B3F-C501-4CB2-9C4C-6DE374ACA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관련 이미지">
              <a:extLst>
                <a:ext uri="{FF2B5EF4-FFF2-40B4-BE49-F238E27FC236}">
                  <a16:creationId xmlns:a16="http://schemas.microsoft.com/office/drawing/2014/main" id="{84AA69D9-9362-49C1-B186-364DC2720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관련 이미지">
              <a:extLst>
                <a:ext uri="{FF2B5EF4-FFF2-40B4-BE49-F238E27FC236}">
                  <a16:creationId xmlns:a16="http://schemas.microsoft.com/office/drawing/2014/main" id="{9D31FA76-0A56-4009-A514-A84B0F28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관련 이미지">
              <a:extLst>
                <a:ext uri="{FF2B5EF4-FFF2-40B4-BE49-F238E27FC236}">
                  <a16:creationId xmlns:a16="http://schemas.microsoft.com/office/drawing/2014/main" id="{76CA40E9-E630-488B-8B13-F0C8A4F0F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792B4A-5C42-4110-B530-49029DBAA187}"/>
              </a:ext>
            </a:extLst>
          </p:cNvPr>
          <p:cNvGrpSpPr/>
          <p:nvPr/>
        </p:nvGrpSpPr>
        <p:grpSpPr>
          <a:xfrm>
            <a:off x="-5821307" y="9639906"/>
            <a:ext cx="9977650" cy="6651767"/>
            <a:chOff x="1661651" y="4161164"/>
            <a:chExt cx="16541331" cy="11027554"/>
          </a:xfrm>
        </p:grpSpPr>
        <p:pic>
          <p:nvPicPr>
            <p:cNvPr id="62" name="Picture 2" descr="관련 이미지">
              <a:extLst>
                <a:ext uri="{FF2B5EF4-FFF2-40B4-BE49-F238E27FC236}">
                  <a16:creationId xmlns:a16="http://schemas.microsoft.com/office/drawing/2014/main" id="{108520DE-E3FA-4238-A272-C746688B0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관련 이미지">
              <a:extLst>
                <a:ext uri="{FF2B5EF4-FFF2-40B4-BE49-F238E27FC236}">
                  <a16:creationId xmlns:a16="http://schemas.microsoft.com/office/drawing/2014/main" id="{15F37928-00AC-4DC9-B528-D8E582D68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관련 이미지">
              <a:extLst>
                <a:ext uri="{FF2B5EF4-FFF2-40B4-BE49-F238E27FC236}">
                  <a16:creationId xmlns:a16="http://schemas.microsoft.com/office/drawing/2014/main" id="{F95617D7-5982-43CC-846E-158E23CFB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관련 이미지">
              <a:extLst>
                <a:ext uri="{FF2B5EF4-FFF2-40B4-BE49-F238E27FC236}">
                  <a16:creationId xmlns:a16="http://schemas.microsoft.com/office/drawing/2014/main" id="{8E01F0B6-ECF5-43CD-ACE7-62B1DF49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관련 이미지">
              <a:extLst>
                <a:ext uri="{FF2B5EF4-FFF2-40B4-BE49-F238E27FC236}">
                  <a16:creationId xmlns:a16="http://schemas.microsoft.com/office/drawing/2014/main" id="{F42C977A-B9DA-46C7-BB21-0D38DA4C7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관련 이미지">
              <a:extLst>
                <a:ext uri="{FF2B5EF4-FFF2-40B4-BE49-F238E27FC236}">
                  <a16:creationId xmlns:a16="http://schemas.microsoft.com/office/drawing/2014/main" id="{8CE2D984-23C2-4B2F-AAC3-0966DF3A9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3496729-395B-4968-888D-A03A237ACAF7}"/>
              </a:ext>
            </a:extLst>
          </p:cNvPr>
          <p:cNvGrpSpPr/>
          <p:nvPr/>
        </p:nvGrpSpPr>
        <p:grpSpPr>
          <a:xfrm>
            <a:off x="4156343" y="9639906"/>
            <a:ext cx="9977650" cy="6651767"/>
            <a:chOff x="1661651" y="4161164"/>
            <a:chExt cx="16541331" cy="11027554"/>
          </a:xfrm>
        </p:grpSpPr>
        <p:pic>
          <p:nvPicPr>
            <p:cNvPr id="69" name="Picture 2" descr="관련 이미지">
              <a:extLst>
                <a:ext uri="{FF2B5EF4-FFF2-40B4-BE49-F238E27FC236}">
                  <a16:creationId xmlns:a16="http://schemas.microsoft.com/office/drawing/2014/main" id="{9827FA36-E8D7-4429-96D6-3348A7B98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관련 이미지">
              <a:extLst>
                <a:ext uri="{FF2B5EF4-FFF2-40B4-BE49-F238E27FC236}">
                  <a16:creationId xmlns:a16="http://schemas.microsoft.com/office/drawing/2014/main" id="{02ED4FF9-FB3F-48E9-A3A4-E0E0602A2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관련 이미지">
              <a:extLst>
                <a:ext uri="{FF2B5EF4-FFF2-40B4-BE49-F238E27FC236}">
                  <a16:creationId xmlns:a16="http://schemas.microsoft.com/office/drawing/2014/main" id="{A83020CA-A202-4A28-893F-E3F5BDFE1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관련 이미지">
              <a:extLst>
                <a:ext uri="{FF2B5EF4-FFF2-40B4-BE49-F238E27FC236}">
                  <a16:creationId xmlns:a16="http://schemas.microsoft.com/office/drawing/2014/main" id="{DA383157-9CDF-46D9-9F3D-11F396D6E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관련 이미지">
              <a:extLst>
                <a:ext uri="{FF2B5EF4-FFF2-40B4-BE49-F238E27FC236}">
                  <a16:creationId xmlns:a16="http://schemas.microsoft.com/office/drawing/2014/main" id="{C3A0D3C6-05B6-4764-8F04-3A0FF1D53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관련 이미지">
              <a:extLst>
                <a:ext uri="{FF2B5EF4-FFF2-40B4-BE49-F238E27FC236}">
                  <a16:creationId xmlns:a16="http://schemas.microsoft.com/office/drawing/2014/main" id="{DED71320-E167-4CD9-8CE8-67C3A16B6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B189CA3-1EC6-4AA1-BE98-379F049462E9}"/>
              </a:ext>
            </a:extLst>
          </p:cNvPr>
          <p:cNvGrpSpPr/>
          <p:nvPr/>
        </p:nvGrpSpPr>
        <p:grpSpPr>
          <a:xfrm>
            <a:off x="-5821307" y="16276680"/>
            <a:ext cx="9977650" cy="6651767"/>
            <a:chOff x="1661651" y="4161164"/>
            <a:chExt cx="16541331" cy="11027554"/>
          </a:xfrm>
        </p:grpSpPr>
        <p:pic>
          <p:nvPicPr>
            <p:cNvPr id="104" name="Picture 2" descr="관련 이미지">
              <a:extLst>
                <a:ext uri="{FF2B5EF4-FFF2-40B4-BE49-F238E27FC236}">
                  <a16:creationId xmlns:a16="http://schemas.microsoft.com/office/drawing/2014/main" id="{114C9163-A1E6-4F89-91B3-7DCF44B51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관련 이미지">
              <a:extLst>
                <a:ext uri="{FF2B5EF4-FFF2-40B4-BE49-F238E27FC236}">
                  <a16:creationId xmlns:a16="http://schemas.microsoft.com/office/drawing/2014/main" id="{BB2482BF-C5A8-4A5C-AB4A-3D99E2C3E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관련 이미지">
              <a:extLst>
                <a:ext uri="{FF2B5EF4-FFF2-40B4-BE49-F238E27FC236}">
                  <a16:creationId xmlns:a16="http://schemas.microsoft.com/office/drawing/2014/main" id="{30D5D150-05AD-49EA-8D9F-7326AAB17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관련 이미지">
              <a:extLst>
                <a:ext uri="{FF2B5EF4-FFF2-40B4-BE49-F238E27FC236}">
                  <a16:creationId xmlns:a16="http://schemas.microsoft.com/office/drawing/2014/main" id="{5F51D023-833B-41C8-8463-67063EE2C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관련 이미지">
              <a:extLst>
                <a:ext uri="{FF2B5EF4-FFF2-40B4-BE49-F238E27FC236}">
                  <a16:creationId xmlns:a16="http://schemas.microsoft.com/office/drawing/2014/main" id="{FC0C745E-92B9-440D-AC6F-08CF9FC63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관련 이미지">
              <a:extLst>
                <a:ext uri="{FF2B5EF4-FFF2-40B4-BE49-F238E27FC236}">
                  <a16:creationId xmlns:a16="http://schemas.microsoft.com/office/drawing/2014/main" id="{C5E6DF05-4793-4B21-8289-54F9FBEED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ADD1C5E-488F-414D-A8D8-5F0056A3C5CB}"/>
              </a:ext>
            </a:extLst>
          </p:cNvPr>
          <p:cNvGrpSpPr/>
          <p:nvPr/>
        </p:nvGrpSpPr>
        <p:grpSpPr>
          <a:xfrm>
            <a:off x="4156343" y="16276680"/>
            <a:ext cx="9977650" cy="6651767"/>
            <a:chOff x="1661651" y="4161164"/>
            <a:chExt cx="16541331" cy="11027554"/>
          </a:xfrm>
        </p:grpSpPr>
        <p:pic>
          <p:nvPicPr>
            <p:cNvPr id="111" name="Picture 2" descr="관련 이미지">
              <a:extLst>
                <a:ext uri="{FF2B5EF4-FFF2-40B4-BE49-F238E27FC236}">
                  <a16:creationId xmlns:a16="http://schemas.microsoft.com/office/drawing/2014/main" id="{EBF90173-4000-4A7D-A0A0-55F333AB2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관련 이미지">
              <a:extLst>
                <a:ext uri="{FF2B5EF4-FFF2-40B4-BE49-F238E27FC236}">
                  <a16:creationId xmlns:a16="http://schemas.microsoft.com/office/drawing/2014/main" id="{B3C9654C-D6CA-49DE-9511-22A74B5D5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관련 이미지">
              <a:extLst>
                <a:ext uri="{FF2B5EF4-FFF2-40B4-BE49-F238E27FC236}">
                  <a16:creationId xmlns:a16="http://schemas.microsoft.com/office/drawing/2014/main" id="{E6A64E3E-A236-43C5-A7CD-E676174B7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관련 이미지">
              <a:extLst>
                <a:ext uri="{FF2B5EF4-FFF2-40B4-BE49-F238E27FC236}">
                  <a16:creationId xmlns:a16="http://schemas.microsoft.com/office/drawing/2014/main" id="{CD144606-18E0-49F9-A549-BA038BC2D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관련 이미지">
              <a:extLst>
                <a:ext uri="{FF2B5EF4-FFF2-40B4-BE49-F238E27FC236}">
                  <a16:creationId xmlns:a16="http://schemas.microsoft.com/office/drawing/2014/main" id="{E4A79B5C-3687-4730-B41D-1DE833303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관련 이미지">
              <a:extLst>
                <a:ext uri="{FF2B5EF4-FFF2-40B4-BE49-F238E27FC236}">
                  <a16:creationId xmlns:a16="http://schemas.microsoft.com/office/drawing/2014/main" id="{7118D846-4B11-4639-A9DF-EA77B048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815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인형, 다채로운, 사진이(가) 표시된 사진&#10;&#10;자동 생성된 설명">
            <a:extLst>
              <a:ext uri="{FF2B5EF4-FFF2-40B4-BE49-F238E27FC236}">
                <a16:creationId xmlns:a16="http://schemas.microsoft.com/office/drawing/2014/main" id="{3F12F367-4CBC-4DBD-B0A3-1A3FCC76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18" y="-4549698"/>
            <a:ext cx="10864646" cy="135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녹색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344C6409-E20A-4DAA-AE8A-B82C07C0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1" y="6238301"/>
            <a:ext cx="1080000" cy="10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EB12E6-E635-4042-B402-BED2A408726C}"/>
              </a:ext>
            </a:extLst>
          </p:cNvPr>
          <p:cNvSpPr/>
          <p:nvPr/>
        </p:nvSpPr>
        <p:spPr>
          <a:xfrm>
            <a:off x="6096000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CEF626-AEC6-4A30-8D57-82F7833A9CDD}"/>
              </a:ext>
            </a:extLst>
          </p:cNvPr>
          <p:cNvSpPr/>
          <p:nvPr/>
        </p:nvSpPr>
        <p:spPr>
          <a:xfrm>
            <a:off x="507123" y="1366090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젊은, 음식, 타기, 소년이(가) 표시된 사진&#10;&#10;자동 생성된 설명">
            <a:extLst>
              <a:ext uri="{FF2B5EF4-FFF2-40B4-BE49-F238E27FC236}">
                <a16:creationId xmlns:a16="http://schemas.microsoft.com/office/drawing/2014/main" id="{9183BFC0-DD56-4C25-BFD8-EF5C6EDF4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72" y="4968273"/>
            <a:ext cx="3121152" cy="31211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FE4BE-5F57-403A-99C6-3CDE2A11F480}"/>
              </a:ext>
            </a:extLst>
          </p:cNvPr>
          <p:cNvSpPr/>
          <p:nvPr/>
        </p:nvSpPr>
        <p:spPr>
          <a:xfrm>
            <a:off x="8132618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CC8954-588A-497F-804F-B4B7D97482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079"/>
          <a:stretch/>
        </p:blipFill>
        <p:spPr>
          <a:xfrm>
            <a:off x="6339831" y="1713063"/>
            <a:ext cx="1032666" cy="13469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80E21-11B5-4009-8FBC-C2010015FF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157"/>
          <a:stretch/>
        </p:blipFill>
        <p:spPr>
          <a:xfrm>
            <a:off x="8352781" y="1713064"/>
            <a:ext cx="1080001" cy="13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D67C7CC-6E72-4A7A-A4F2-3107B191A683}"/>
              </a:ext>
            </a:extLst>
          </p:cNvPr>
          <p:cNvSpPr/>
          <p:nvPr/>
        </p:nvSpPr>
        <p:spPr>
          <a:xfrm>
            <a:off x="-1499184" y="1145752"/>
            <a:ext cx="1518035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id="{7856B435-62AA-41A6-8FC3-478A5A7F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1844" y="1145751"/>
            <a:ext cx="1518036" cy="1981372"/>
          </a:xfrm>
          <a:prstGeom prst="rect">
            <a:avLst/>
          </a:prstGeom>
        </p:spPr>
      </p:pic>
      <p:pic>
        <p:nvPicPr>
          <p:cNvPr id="20" name="그림 19" descr="음식이(가) 표시된 사진&#10;&#10;자동 생성된 설명">
            <a:extLst>
              <a:ext uri="{FF2B5EF4-FFF2-40B4-BE49-F238E27FC236}">
                <a16:creationId xmlns:a16="http://schemas.microsoft.com/office/drawing/2014/main" id="{25127091-648A-4846-BF05-482746C25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>
          <a:xfrm>
            <a:off x="-1499185" y="1144084"/>
            <a:ext cx="1518036" cy="187120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4E9DC3-1953-4940-8F16-5640008716A2}"/>
              </a:ext>
            </a:extLst>
          </p:cNvPr>
          <p:cNvSpPr/>
          <p:nvPr/>
        </p:nvSpPr>
        <p:spPr>
          <a:xfrm>
            <a:off x="528061" y="1139496"/>
            <a:ext cx="1518034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음식이(가) 표시된 사진&#10;&#10;자동 생성된 설명">
            <a:extLst>
              <a:ext uri="{FF2B5EF4-FFF2-40B4-BE49-F238E27FC236}">
                <a16:creationId xmlns:a16="http://schemas.microsoft.com/office/drawing/2014/main" id="{EA0A1958-DA50-427E-867F-DE65A776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7"/>
          <a:stretch/>
        </p:blipFill>
        <p:spPr>
          <a:xfrm>
            <a:off x="528060" y="1139496"/>
            <a:ext cx="1518036" cy="166165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995B74-6E18-41C4-842F-6CFF8EA01C66}"/>
              </a:ext>
            </a:extLst>
          </p:cNvPr>
          <p:cNvSpPr/>
          <p:nvPr/>
        </p:nvSpPr>
        <p:spPr>
          <a:xfrm>
            <a:off x="2548429" y="1145752"/>
            <a:ext cx="1518036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음식이(가) 표시된 사진&#10;&#10;자동 생성된 설명">
            <a:extLst>
              <a:ext uri="{FF2B5EF4-FFF2-40B4-BE49-F238E27FC236}">
                <a16:creationId xmlns:a16="http://schemas.microsoft.com/office/drawing/2014/main" id="{04E46176-4463-4439-B424-3796B505E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9"/>
          <a:stretch/>
        </p:blipFill>
        <p:spPr>
          <a:xfrm>
            <a:off x="2548428" y="1144085"/>
            <a:ext cx="1518036" cy="149020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33E6C4-D03E-4C1B-B940-4B235D340A37}"/>
              </a:ext>
            </a:extLst>
          </p:cNvPr>
          <p:cNvSpPr/>
          <p:nvPr/>
        </p:nvSpPr>
        <p:spPr>
          <a:xfrm>
            <a:off x="6593746" y="1145752"/>
            <a:ext cx="1515745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음식이(가) 표시된 사진&#10;&#10;자동 생성된 설명">
            <a:extLst>
              <a:ext uri="{FF2B5EF4-FFF2-40B4-BE49-F238E27FC236}">
                <a16:creationId xmlns:a16="http://schemas.microsoft.com/office/drawing/2014/main" id="{E006E7B0-555F-43FA-99CE-61923DF7F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5"/>
          <a:stretch/>
        </p:blipFill>
        <p:spPr>
          <a:xfrm>
            <a:off x="6591456" y="1144085"/>
            <a:ext cx="1518036" cy="102665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D65979-8BCD-45C0-A33A-8BD1AD4A22C0}"/>
              </a:ext>
            </a:extLst>
          </p:cNvPr>
          <p:cNvSpPr/>
          <p:nvPr/>
        </p:nvSpPr>
        <p:spPr>
          <a:xfrm>
            <a:off x="8619057" y="1145752"/>
            <a:ext cx="15039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음식이(가) 표시된 사진&#10;&#10;자동 생성된 설명">
            <a:extLst>
              <a:ext uri="{FF2B5EF4-FFF2-40B4-BE49-F238E27FC236}">
                <a16:creationId xmlns:a16="http://schemas.microsoft.com/office/drawing/2014/main" id="{F5AABD03-BA40-4EE8-898C-F009937E8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6"/>
          <a:stretch/>
        </p:blipFill>
        <p:spPr>
          <a:xfrm>
            <a:off x="8620203" y="1144085"/>
            <a:ext cx="1504872" cy="74725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51571-ABB8-4165-AEF1-86D5094408E8}"/>
              </a:ext>
            </a:extLst>
          </p:cNvPr>
          <p:cNvSpPr/>
          <p:nvPr/>
        </p:nvSpPr>
        <p:spPr>
          <a:xfrm>
            <a:off x="10627608" y="1145752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음식이(가) 표시된 사진&#10;&#10;자동 생성된 설명">
            <a:extLst>
              <a:ext uri="{FF2B5EF4-FFF2-40B4-BE49-F238E27FC236}">
                <a16:creationId xmlns:a16="http://schemas.microsoft.com/office/drawing/2014/main" id="{E6C2C590-81C1-47BE-8AD1-90999E8E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89"/>
          <a:stretch/>
        </p:blipFill>
        <p:spPr>
          <a:xfrm>
            <a:off x="10629900" y="1144085"/>
            <a:ext cx="1518036" cy="49951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045675-AFD0-4145-8878-5F3FAE3167AA}"/>
              </a:ext>
            </a:extLst>
          </p:cNvPr>
          <p:cNvSpPr/>
          <p:nvPr/>
        </p:nvSpPr>
        <p:spPr>
          <a:xfrm>
            <a:off x="12645684" y="1145752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음식이(가) 표시된 사진&#10;&#10;자동 생성된 설명">
            <a:extLst>
              <a:ext uri="{FF2B5EF4-FFF2-40B4-BE49-F238E27FC236}">
                <a16:creationId xmlns:a16="http://schemas.microsoft.com/office/drawing/2014/main" id="{5CB7A834-F3A9-4A80-B6B6-B147B46C7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47"/>
          <a:stretch/>
        </p:blipFill>
        <p:spPr>
          <a:xfrm>
            <a:off x="12647976" y="1144085"/>
            <a:ext cx="1518036" cy="26456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0EC904-A1B1-4AC3-ADC0-BD97A25027E0}"/>
              </a:ext>
            </a:extLst>
          </p:cNvPr>
          <p:cNvSpPr/>
          <p:nvPr/>
        </p:nvSpPr>
        <p:spPr>
          <a:xfrm>
            <a:off x="14663760" y="1144086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음식이(가) 표시된 사진&#10;&#10;자동 생성된 설명">
            <a:extLst>
              <a:ext uri="{FF2B5EF4-FFF2-40B4-BE49-F238E27FC236}">
                <a16:creationId xmlns:a16="http://schemas.microsoft.com/office/drawing/2014/main" id="{76586B49-7ACF-41D6-8BB9-55807AE8A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4"/>
          <a:stretch/>
        </p:blipFill>
        <p:spPr>
          <a:xfrm>
            <a:off x="14663760" y="1144084"/>
            <a:ext cx="1518036" cy="1322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616C228-D4EA-4323-8C26-B534A052F2C7}"/>
              </a:ext>
            </a:extLst>
          </p:cNvPr>
          <p:cNvSpPr txBox="1"/>
          <p:nvPr/>
        </p:nvSpPr>
        <p:spPr>
          <a:xfrm>
            <a:off x="-2960914" y="-145143"/>
            <a:ext cx="214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		1		2			3		4		5		6		7			8		9		10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E4C3EB-E701-4F45-925B-308DAF10017F}"/>
              </a:ext>
            </a:extLst>
          </p:cNvPr>
          <p:cNvSpPr/>
          <p:nvPr/>
        </p:nvSpPr>
        <p:spPr>
          <a:xfrm>
            <a:off x="16686419" y="1144086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EF6449-8F71-49DC-A69D-204C410CABF2}"/>
              </a:ext>
            </a:extLst>
          </p:cNvPr>
          <p:cNvSpPr/>
          <p:nvPr/>
        </p:nvSpPr>
        <p:spPr>
          <a:xfrm>
            <a:off x="4575670" y="1145752"/>
            <a:ext cx="1518036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 descr="음식이(가) 표시된 사진&#10;&#10;자동 생성된 설명">
            <a:extLst>
              <a:ext uri="{FF2B5EF4-FFF2-40B4-BE49-F238E27FC236}">
                <a16:creationId xmlns:a16="http://schemas.microsoft.com/office/drawing/2014/main" id="{28064280-792C-4669-8C65-9B2AF9EF5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1"/>
          <a:stretch/>
        </p:blipFill>
        <p:spPr>
          <a:xfrm>
            <a:off x="4575669" y="1139496"/>
            <a:ext cx="1518036" cy="131381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AD6E5AE-E8A3-47EE-BD65-AB345A0802C6}"/>
              </a:ext>
            </a:extLst>
          </p:cNvPr>
          <p:cNvSpPr/>
          <p:nvPr/>
        </p:nvSpPr>
        <p:spPr>
          <a:xfrm>
            <a:off x="8599217" y="1139496"/>
            <a:ext cx="15039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음식이(가) 표시된 사진&#10;&#10;자동 생성된 설명">
            <a:extLst>
              <a:ext uri="{FF2B5EF4-FFF2-40B4-BE49-F238E27FC236}">
                <a16:creationId xmlns:a16="http://schemas.microsoft.com/office/drawing/2014/main" id="{7293BAC9-9FBE-486E-9F5B-CF351DB71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6"/>
          <a:stretch/>
        </p:blipFill>
        <p:spPr>
          <a:xfrm>
            <a:off x="8600363" y="1137829"/>
            <a:ext cx="1504872" cy="7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C5406B-9C35-4A89-A0D4-0E446CCA53F3}"/>
              </a:ext>
            </a:extLst>
          </p:cNvPr>
          <p:cNvSpPr/>
          <p:nvPr/>
        </p:nvSpPr>
        <p:spPr>
          <a:xfrm>
            <a:off x="3569465" y="282429"/>
            <a:ext cx="5387248" cy="2714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7E1BB00C-2EBF-4CD6-B9B2-3C5826786656}"/>
              </a:ext>
            </a:extLst>
          </p:cNvPr>
          <p:cNvSpPr/>
          <p:nvPr/>
        </p:nvSpPr>
        <p:spPr>
          <a:xfrm flipV="1">
            <a:off x="192295" y="4631086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2A007A1F-EDD2-4ADA-9BC6-BA01919E6ECC}"/>
              </a:ext>
            </a:extLst>
          </p:cNvPr>
          <p:cNvSpPr/>
          <p:nvPr/>
        </p:nvSpPr>
        <p:spPr>
          <a:xfrm flipV="1">
            <a:off x="192295" y="5454601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F32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741EA1C8-5E89-40CF-81A6-083AF4BA7A5E}"/>
              </a:ext>
            </a:extLst>
          </p:cNvPr>
          <p:cNvSpPr/>
          <p:nvPr/>
        </p:nvSpPr>
        <p:spPr>
          <a:xfrm flipV="1">
            <a:off x="192295" y="6278117"/>
            <a:ext cx="6092327" cy="297454"/>
          </a:xfrm>
          <a:prstGeom prst="trapezoid">
            <a:avLst>
              <a:gd name="adj" fmla="val 14592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9AE03-0295-4819-9950-3921ADF49B1E}"/>
              </a:ext>
            </a:extLst>
          </p:cNvPr>
          <p:cNvSpPr txBox="1"/>
          <p:nvPr/>
        </p:nvSpPr>
        <p:spPr>
          <a:xfrm>
            <a:off x="2853368" y="1285565"/>
            <a:ext cx="6389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Showcard Gothic" panose="04020904020102020604" pitchFamily="82" charset="0"/>
              </a:rPr>
              <a:t>Press any key to START</a:t>
            </a:r>
            <a:endParaRPr lang="ko-KR" altLang="en-US" sz="40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27715CF-EEE9-436A-8FFF-345720BF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1" y="0"/>
            <a:ext cx="10006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9965915-6E10-40CB-8B68-4252C71C4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329130"/>
            <a:ext cx="1545264" cy="1761601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9F13E80A-2198-4D52-AEAF-601035F85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2530031"/>
            <a:ext cx="1545264" cy="1761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A04DC-5D84-4A9F-A559-2CA35AF2A338}"/>
              </a:ext>
            </a:extLst>
          </p:cNvPr>
          <p:cNvSpPr txBox="1"/>
          <p:nvPr/>
        </p:nvSpPr>
        <p:spPr>
          <a:xfrm>
            <a:off x="3018621" y="32913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Fire boy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방향키로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6A585-D9B0-4130-882C-66D63A224651}"/>
              </a:ext>
            </a:extLst>
          </p:cNvPr>
          <p:cNvSpPr txBox="1"/>
          <p:nvPr/>
        </p:nvSpPr>
        <p:spPr>
          <a:xfrm>
            <a:off x="3018621" y="250567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Water girl</a:t>
            </a:r>
          </a:p>
          <a:p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W,A,D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C69511A1-0E5A-4CE0-92C2-11BA073ECEDC}"/>
              </a:ext>
            </a:extLst>
          </p:cNvPr>
          <p:cNvSpPr/>
          <p:nvPr/>
        </p:nvSpPr>
        <p:spPr>
          <a:xfrm>
            <a:off x="1170112" y="6220397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89A6-6F8F-4F60-A0D6-CB58F3710516}"/>
              </a:ext>
            </a:extLst>
          </p:cNvPr>
          <p:cNvSpPr/>
          <p:nvPr/>
        </p:nvSpPr>
        <p:spPr>
          <a:xfrm>
            <a:off x="969484" y="6352600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821363E1-14D1-4FE7-A165-1464686CFCF7}"/>
              </a:ext>
            </a:extLst>
          </p:cNvPr>
          <p:cNvSpPr/>
          <p:nvPr/>
        </p:nvSpPr>
        <p:spPr>
          <a:xfrm>
            <a:off x="10534450" y="2816185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2734C8-F5FB-4101-A643-6C407217AEF0}"/>
              </a:ext>
            </a:extLst>
          </p:cNvPr>
          <p:cNvSpPr/>
          <p:nvPr/>
        </p:nvSpPr>
        <p:spPr>
          <a:xfrm>
            <a:off x="10333822" y="2948388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거리, 오래된, 사진이(가) 표시된 사진&#10;&#10;자동 생성된 설명">
            <a:extLst>
              <a:ext uri="{FF2B5EF4-FFF2-40B4-BE49-F238E27FC236}">
                <a16:creationId xmlns:a16="http://schemas.microsoft.com/office/drawing/2014/main" id="{C9ACFC5A-F4DF-4BCE-A5FA-DE8FA7FC1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r="8499"/>
          <a:stretch/>
        </p:blipFill>
        <p:spPr>
          <a:xfrm>
            <a:off x="1775999" y="189000"/>
            <a:ext cx="8640001" cy="64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F354A-4FD0-45E2-B030-AD10A9B2A47E}"/>
              </a:ext>
            </a:extLst>
          </p:cNvPr>
          <p:cNvSpPr txBox="1"/>
          <p:nvPr/>
        </p:nvSpPr>
        <p:spPr>
          <a:xfrm>
            <a:off x="2651391" y="1729649"/>
            <a:ext cx="7440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F0000"/>
                </a:solidFill>
                <a:latin typeface="Algerian" panose="04020705040A02060702" pitchFamily="82" charset="0"/>
              </a:rPr>
              <a:t>Fire boy </a:t>
            </a:r>
            <a:r>
              <a:rPr lang="en-US" altLang="ko-KR" sz="5000" dirty="0">
                <a:solidFill>
                  <a:schemeClr val="bg1"/>
                </a:solidFill>
                <a:latin typeface="Algerian" panose="04020705040A02060702" pitchFamily="82" charset="0"/>
              </a:rPr>
              <a:t>&amp;</a:t>
            </a:r>
            <a:r>
              <a:rPr lang="en-US" altLang="ko-KR" sz="5000" dirty="0">
                <a:latin typeface="Algerian" panose="04020705040A02060702" pitchFamily="82" charset="0"/>
              </a:rPr>
              <a:t> </a:t>
            </a:r>
            <a:r>
              <a:rPr lang="en-US" altLang="ko-KR" sz="5000" dirty="0">
                <a:solidFill>
                  <a:srgbClr val="00B0F0"/>
                </a:solidFill>
                <a:latin typeface="Algerian" panose="04020705040A02060702" pitchFamily="82" charset="0"/>
              </a:rPr>
              <a:t>water girl</a:t>
            </a:r>
            <a:endParaRPr lang="ko-KR" altLang="en-US" sz="50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45523-F420-482F-BDFF-26F1DD61C380}"/>
              </a:ext>
            </a:extLst>
          </p:cNvPr>
          <p:cNvSpPr txBox="1"/>
          <p:nvPr/>
        </p:nvSpPr>
        <p:spPr>
          <a:xfrm>
            <a:off x="2838677" y="2477288"/>
            <a:ext cx="6514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lgerian" panose="04020705040A02060702" pitchFamily="82" charset="0"/>
              </a:rPr>
              <a:t>In forest temple</a:t>
            </a:r>
            <a:endParaRPr lang="ko-KR" alt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6F7C2E45-2D09-469E-AFAE-BBD850F6F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03" y="4505232"/>
            <a:ext cx="810547" cy="92402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2136B9C7-859B-42E9-9F32-31EF5C43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052" y="4487064"/>
            <a:ext cx="810547" cy="9240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0E6736-C218-4CD9-BC13-D0DD749A9B33}"/>
              </a:ext>
            </a:extLst>
          </p:cNvPr>
          <p:cNvSpPr/>
          <p:nvPr/>
        </p:nvSpPr>
        <p:spPr>
          <a:xfrm>
            <a:off x="1775999" y="6749314"/>
            <a:ext cx="8640000" cy="6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</a:rPr>
              <a:t>GAME OVER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Press “R” to Retry.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1E0969-0E5C-45AB-B32C-31330C2E971C}"/>
              </a:ext>
            </a:extLst>
          </p:cNvPr>
          <p:cNvSpPr/>
          <p:nvPr/>
        </p:nvSpPr>
        <p:spPr>
          <a:xfrm>
            <a:off x="1775999" y="13419937"/>
            <a:ext cx="8640000" cy="6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</a:rPr>
              <a:t>End of Demo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It’s all.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30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96</Words>
  <Application>Microsoft Office PowerPoint</Application>
  <PresentationFormat>와이드스크린</PresentationFormat>
  <Paragraphs>16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나눔손글씨 붓</vt:lpstr>
      <vt:lpstr>맑은 고딕</vt:lpstr>
      <vt:lpstr>Algerian</vt:lpstr>
      <vt:lpstr>Arial</vt:lpstr>
      <vt:lpstr>Showcard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(소프트웨어학부)김규민</dc:creator>
  <cp:lastModifiedBy>(소프트웨어학부)김규민</cp:lastModifiedBy>
  <cp:revision>29</cp:revision>
  <dcterms:created xsi:type="dcterms:W3CDTF">2019-11-14T10:00:49Z</dcterms:created>
  <dcterms:modified xsi:type="dcterms:W3CDTF">2019-12-06T18:32:11Z</dcterms:modified>
</cp:coreProperties>
</file>